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6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61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57" r:id="rId22"/>
    <p:sldId id="258" r:id="rId23"/>
    <p:sldId id="259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0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슬라이드쇼</a:t>
            </a:r>
            <a:r>
              <a:rPr lang="ko-KR" altLang="en-US" sz="3600" dirty="0" smtClean="0"/>
              <a:t> 작성연습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슬라이드 쇼 작성</a:t>
            </a:r>
            <a:r>
              <a:rPr lang="en-US" altLang="ko-KR" sz="2800" dirty="0" smtClean="0"/>
              <a:t>(1)-index.html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210510" cy="341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슬라이드 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560840" cy="37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2.main.css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568500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580112" y="220486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6176" y="2060848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이전 부분을 클릭한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-20px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-480px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580112" y="386104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56176" y="371703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다음 부분을 클릭한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-80px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-480px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(1)-main.js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604867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3642" y="3140968"/>
            <a:ext cx="537035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2627784" y="1340768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1196752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</a:t>
            </a:r>
            <a:r>
              <a:rPr lang="en-US" altLang="ko-KR" b="1" dirty="0" smtClean="0">
                <a:solidFill>
                  <a:srgbClr val="FF0000"/>
                </a:solidFill>
              </a:rPr>
              <a:t>iv</a:t>
            </a:r>
            <a:r>
              <a:rPr lang="ko-KR" altLang="en-US" b="1" dirty="0" smtClean="0">
                <a:solidFill>
                  <a:srgbClr val="FF0000"/>
                </a:solidFill>
              </a:rPr>
              <a:t>태그의 </a:t>
            </a:r>
            <a:r>
              <a:rPr lang="en-US" altLang="ko-KR" b="1" dirty="0" smtClean="0">
                <a:solidFill>
                  <a:srgbClr val="FF0000"/>
                </a:solidFill>
              </a:rPr>
              <a:t>slideshow </a:t>
            </a:r>
            <a:r>
              <a:rPr lang="ko-KR" altLang="en-US" b="1" dirty="0" smtClean="0">
                <a:solidFill>
                  <a:srgbClr val="FF0000"/>
                </a:solidFill>
              </a:rPr>
              <a:t>부분이 </a:t>
            </a:r>
            <a:r>
              <a:rPr lang="en-US" altLang="ko-KR" b="1" dirty="0" smtClean="0">
                <a:solidFill>
                  <a:srgbClr val="FF0000"/>
                </a:solidFill>
              </a:rPr>
              <a:t>$(this)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484784"/>
            <a:ext cx="35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Slideshow-slides-&gt;$</a:t>
            </a:r>
            <a:r>
              <a:rPr lang="en-US" altLang="ko-KR" b="1" dirty="0" err="1" smtClean="0">
                <a:solidFill>
                  <a:srgbClr val="FF0000"/>
                </a:solidFill>
              </a:rPr>
              <a:t>slideGroup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19888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slides-&gt;$slides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293096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b="1" dirty="0" smtClean="0">
                <a:solidFill>
                  <a:srgbClr val="FF0000"/>
                </a:solidFill>
              </a:rPr>
              <a:t>-&gt;$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4869160"/>
            <a:ext cx="371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Slideshow-indicator-&gt;$indicator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 rot="19600219">
            <a:off x="3207065" y="4270609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(2)-main.js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79928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877272"/>
            <a:ext cx="415232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indicator </a:t>
            </a:r>
            <a:r>
              <a:rPr lang="ko-KR" altLang="en-US" sz="2800" dirty="0" smtClean="0"/>
              <a:t>까지 구현테스트</a:t>
            </a:r>
            <a:endParaRPr lang="ko-KR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524328" cy="401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283968" y="530120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5733256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Indicator</a:t>
            </a:r>
            <a:r>
              <a:rPr lang="ko-KR" altLang="en-US" b="1" dirty="0" smtClean="0">
                <a:solidFill>
                  <a:srgbClr val="FF0000"/>
                </a:solidFill>
              </a:rPr>
              <a:t>부분을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(3)-</a:t>
            </a:r>
            <a:r>
              <a:rPr lang="en-US" altLang="ko-KR" sz="2800" dirty="0" err="1" smtClean="0"/>
              <a:t>goToSlide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 작성</a:t>
            </a:r>
            <a:endParaRPr lang="ko-KR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5"/>
            <a:ext cx="792088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(4)-</a:t>
            </a:r>
            <a:r>
              <a:rPr lang="en-US" altLang="ko-KR" sz="2800" dirty="0" err="1" smtClean="0"/>
              <a:t>updateNav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488832" cy="326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869160"/>
            <a:ext cx="5040560" cy="105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(5)-</a:t>
            </a:r>
            <a:r>
              <a:rPr lang="en-US" altLang="ko-KR" sz="2800" dirty="0" err="1" smtClean="0"/>
              <a:t>startTimer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022332" cy="411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(6)-</a:t>
            </a:r>
            <a:r>
              <a:rPr lang="ko-KR" altLang="en-US" sz="2800" dirty="0" smtClean="0"/>
              <a:t>링크문자열 클릭처리</a:t>
            </a:r>
            <a:endParaRPr lang="ko-KR" altLang="en-US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136904" cy="411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1.index.html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72816"/>
            <a:ext cx="817725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(7)-on</a:t>
            </a:r>
            <a:r>
              <a:rPr lang="ko-KR" altLang="en-US" sz="2800" dirty="0" smtClean="0"/>
              <a:t>함수등록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 </a:t>
            </a:r>
            <a:r>
              <a:rPr lang="en-US" altLang="ko-KR" sz="2800" dirty="0" smtClean="0"/>
              <a:t>                                  (</a:t>
            </a:r>
            <a:r>
              <a:rPr lang="ko-KR" altLang="en-US" sz="2800" dirty="0" smtClean="0"/>
              <a:t>마우스처리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128792" cy="401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indicator,prev,next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첫장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505381" cy="438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5"/>
            <a:ext cx="802838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(3)-</a:t>
            </a:r>
            <a:r>
              <a:rPr lang="ko-KR" altLang="en-US" sz="2800" dirty="0" smtClean="0"/>
              <a:t>마지막 장 슬라이드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388424" cy="45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1.index.html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75838"/>
            <a:ext cx="6408712" cy="345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340768"/>
            <a:ext cx="4555232" cy="265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15616" y="21328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이미지가 단순히 나열돼서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출력이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707904" y="206084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2.main.css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628800"/>
            <a:ext cx="2592288" cy="167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501008"/>
            <a:ext cx="6768752" cy="272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03848" y="1700808"/>
            <a:ext cx="4659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최소넓이는 </a:t>
            </a:r>
            <a:r>
              <a:rPr lang="en-US" altLang="ko-KR" dirty="0" smtClean="0">
                <a:solidFill>
                  <a:srgbClr val="FF0000"/>
                </a:solidFill>
              </a:rPr>
              <a:t>960px ,</a:t>
            </a:r>
            <a:r>
              <a:rPr lang="ko-KR" altLang="en-US" dirty="0" smtClean="0">
                <a:solidFill>
                  <a:srgbClr val="FF0000"/>
                </a:solidFill>
              </a:rPr>
              <a:t>높이는 </a:t>
            </a:r>
            <a:r>
              <a:rPr lang="en-US" altLang="ko-KR" dirty="0" smtClean="0">
                <a:solidFill>
                  <a:srgbClr val="FF0000"/>
                </a:solidFill>
              </a:rPr>
              <a:t>465px </a:t>
            </a:r>
            <a:r>
              <a:rPr lang="ko-KR" altLang="en-US" dirty="0" smtClean="0">
                <a:solidFill>
                  <a:srgbClr val="FF0000"/>
                </a:solidFill>
              </a:rPr>
              <a:t>영역 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Postion</a:t>
            </a:r>
            <a:r>
              <a:rPr lang="ko-KR" altLang="en-US" dirty="0" smtClean="0">
                <a:solidFill>
                  <a:srgbClr val="FF0000"/>
                </a:solidFill>
              </a:rPr>
              <a:t>은 </a:t>
            </a:r>
            <a:r>
              <a:rPr lang="en-US" altLang="ko-KR" dirty="0" smtClean="0">
                <a:solidFill>
                  <a:srgbClr val="FF0000"/>
                </a:solidFill>
              </a:rPr>
              <a:t>relative </a:t>
            </a:r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나머지 영역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넘는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부분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은 화면에서 보이지 않게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004048" y="285293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2.main.css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98685"/>
            <a:ext cx="3528392" cy="245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196752"/>
            <a:ext cx="648072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355976" y="53012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509120"/>
            <a:ext cx="3816424" cy="201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8104" y="4077072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left:50%(</a:t>
            </a:r>
            <a:r>
              <a:rPr lang="ko-KR" altLang="en-US" dirty="0" err="1" smtClean="0">
                <a:solidFill>
                  <a:srgbClr val="FF0000"/>
                </a:solidFill>
              </a:rPr>
              <a:t>정중앙에</a:t>
            </a:r>
            <a:r>
              <a:rPr lang="ko-KR" altLang="en-US" dirty="0" smtClean="0">
                <a:solidFill>
                  <a:srgbClr val="FF0000"/>
                </a:solidFill>
              </a:rPr>
              <a:t> 배치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3.main.js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(1)</a:t>
            </a:r>
            <a:endParaRPr lang="ko-KR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17240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24128" y="4293096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f</a:t>
            </a:r>
            <a:r>
              <a:rPr lang="en-US" altLang="ko-KR" dirty="0" err="1" smtClean="0">
                <a:solidFill>
                  <a:srgbClr val="FF0000"/>
                </a:solidFill>
              </a:rPr>
              <a:t>adein</a:t>
            </a:r>
            <a:r>
              <a:rPr lang="en-US" altLang="ko-KR" dirty="0" smtClean="0">
                <a:solidFill>
                  <a:srgbClr val="FF0000"/>
                </a:solidFill>
              </a:rPr>
              <a:t>() </a:t>
            </a:r>
            <a:r>
              <a:rPr lang="ko-KR" altLang="en-US" dirty="0" smtClean="0">
                <a:solidFill>
                  <a:srgbClr val="FF0000"/>
                </a:solidFill>
              </a:rPr>
              <a:t>서서히 나타남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3.main.js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684076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68144" y="342900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fadeOut</a:t>
            </a:r>
            <a:r>
              <a:rPr lang="en-US" altLang="ko-KR" dirty="0" smtClean="0">
                <a:solidFill>
                  <a:srgbClr val="FF0000"/>
                </a:solidFill>
              </a:rPr>
              <a:t>()-&gt;</a:t>
            </a:r>
            <a:r>
              <a:rPr lang="ko-KR" altLang="en-US" dirty="0" smtClean="0">
                <a:solidFill>
                  <a:srgbClr val="FF0000"/>
                </a:solidFill>
              </a:rPr>
              <a:t>서서히 사라짐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3861048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fadeIn</a:t>
            </a:r>
            <a:r>
              <a:rPr lang="en-US" altLang="ko-KR" dirty="0" smtClean="0">
                <a:solidFill>
                  <a:srgbClr val="FF0000"/>
                </a:solidFill>
              </a:rPr>
              <a:t>()-&gt;</a:t>
            </a:r>
            <a:r>
              <a:rPr lang="ko-KR" altLang="en-US" dirty="0" smtClean="0">
                <a:solidFill>
                  <a:srgbClr val="FF0000"/>
                </a:solidFill>
              </a:rPr>
              <a:t>다음 슬라이드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   </a:t>
            </a:r>
            <a:r>
              <a:rPr lang="ko-KR" altLang="en-US" dirty="0" smtClean="0">
                <a:solidFill>
                  <a:srgbClr val="FF0000"/>
                </a:solidFill>
              </a:rPr>
              <a:t>서서히 나타남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최종 결과</a:t>
            </a:r>
            <a:r>
              <a:rPr lang="en-US" altLang="ko-KR" sz="2800" dirty="0" smtClean="0"/>
              <a:t>(1)-</a:t>
            </a:r>
            <a:r>
              <a:rPr lang="ko-KR" altLang="en-US" sz="2800" dirty="0" smtClean="0"/>
              <a:t>다음 슬라이드</a:t>
            </a:r>
            <a:endParaRPr lang="ko-KR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5040560" cy="239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149080"/>
            <a:ext cx="5325616" cy="244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48740">
            <a:off x="5562306" y="3697707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최종 결과</a:t>
            </a:r>
            <a:r>
              <a:rPr lang="en-US" altLang="ko-KR" sz="2800" dirty="0" smtClean="0"/>
              <a:t>(2)-</a:t>
            </a:r>
            <a:r>
              <a:rPr lang="ko-KR" altLang="en-US" sz="2800" dirty="0" smtClean="0"/>
              <a:t>처</a:t>
            </a:r>
            <a:r>
              <a:rPr lang="ko-KR" altLang="en-US" sz="2800" dirty="0"/>
              <a:t>음</a:t>
            </a:r>
            <a:r>
              <a:rPr lang="ko-KR" altLang="en-US" sz="2800" dirty="0" smtClean="0"/>
              <a:t> 슬라이드로 전환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680520" cy="243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437112"/>
            <a:ext cx="5040560" cy="217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48740">
            <a:off x="5346281" y="3841723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253</Words>
  <Application>Microsoft Office PowerPoint</Application>
  <PresentationFormat>화면 슬라이드 쇼(4:3)</PresentationFormat>
  <Paragraphs>43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슬라이드쇼 작성연습</vt:lpstr>
      <vt:lpstr>1.index.html 파일 작성</vt:lpstr>
      <vt:lpstr>1.index.html 파일 작성(2)</vt:lpstr>
      <vt:lpstr>2.main.css파일 작성(1)</vt:lpstr>
      <vt:lpstr>2.main.css파일 작성(2)</vt:lpstr>
      <vt:lpstr>3.main.js 파일 작성(1)</vt:lpstr>
      <vt:lpstr>3.main.js 파일 작성(2)</vt:lpstr>
      <vt:lpstr>4.최종 결과(1)-다음 슬라이드</vt:lpstr>
      <vt:lpstr>4.최종 결과(2)-처음 슬라이드로 전환</vt:lpstr>
      <vt:lpstr>슬라이드 쇼 작성(1)-index.html 파일 작성</vt:lpstr>
      <vt:lpstr>슬라이드 쇼 작성(2)</vt:lpstr>
      <vt:lpstr>2.main.css 파일 작성</vt:lpstr>
      <vt:lpstr>슬라이드쇼의 기능 구현(1)-main.js 파일 작성</vt:lpstr>
      <vt:lpstr>슬라이드쇼의 기능 구현(2)-main.js 파일 작성</vt:lpstr>
      <vt:lpstr>indicator 까지 구현테스트</vt:lpstr>
      <vt:lpstr>슬라이드쇼의 기능 구현(3)-goToSlide()함수 작성</vt:lpstr>
      <vt:lpstr>슬라이드쇼의 기능 구현(4)-updateNav() 작성</vt:lpstr>
      <vt:lpstr>슬라이드쇼의 기능 구현(5)-startTimer() 작성</vt:lpstr>
      <vt:lpstr>슬라이드쇼의 기능 구현(6)-링크문자열 클릭처리</vt:lpstr>
      <vt:lpstr>슬라이드쇼의 기능 구현(7)-on함수등록                                    (마우스처리)</vt:lpstr>
      <vt:lpstr>최종 실행 결과 (indicator,prev,next) 첫장</vt:lpstr>
      <vt:lpstr>최종 실행 결과 (2)</vt:lpstr>
      <vt:lpstr>최종 실행 결과 (3)-마지막 장 슬라이드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슬라이드쇼 작성</dc:title>
  <dc:creator>kitcoop</dc:creator>
  <cp:lastModifiedBy>kitcoop</cp:lastModifiedBy>
  <cp:revision>111</cp:revision>
  <dcterms:created xsi:type="dcterms:W3CDTF">2018-02-20T07:27:23Z</dcterms:created>
  <dcterms:modified xsi:type="dcterms:W3CDTF">2018-02-21T06:36:25Z</dcterms:modified>
</cp:coreProperties>
</file>